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78" r:id="rId2"/>
    <p:sldId id="256" r:id="rId3"/>
    <p:sldId id="257" r:id="rId4"/>
    <p:sldId id="258" r:id="rId5"/>
    <p:sldId id="259" r:id="rId6"/>
    <p:sldId id="260" r:id="rId7"/>
    <p:sldId id="295" r:id="rId8"/>
    <p:sldId id="282" r:id="rId9"/>
    <p:sldId id="283" r:id="rId10"/>
    <p:sldId id="284" r:id="rId11"/>
    <p:sldId id="294" r:id="rId12"/>
    <p:sldId id="301" r:id="rId13"/>
    <p:sldId id="302" r:id="rId14"/>
    <p:sldId id="303" r:id="rId15"/>
    <p:sldId id="304" r:id="rId16"/>
    <p:sldId id="305" r:id="rId17"/>
    <p:sldId id="306" r:id="rId18"/>
    <p:sldId id="296" r:id="rId19"/>
    <p:sldId id="297" r:id="rId20"/>
    <p:sldId id="307" r:id="rId21"/>
    <p:sldId id="308" r:id="rId22"/>
    <p:sldId id="309" r:id="rId23"/>
    <p:sldId id="298" r:id="rId24"/>
    <p:sldId id="299" r:id="rId25"/>
    <p:sldId id="300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310" r:id="rId34"/>
    <p:sldId id="292" r:id="rId35"/>
    <p:sldId id="293" r:id="rId36"/>
    <p:sldId id="312" r:id="rId37"/>
    <p:sldId id="311" r:id="rId38"/>
    <p:sldId id="313" r:id="rId39"/>
    <p:sldId id="276" r:id="rId40"/>
    <p:sldId id="323" r:id="rId41"/>
    <p:sldId id="280" r:id="rId42"/>
    <p:sldId id="322" r:id="rId43"/>
    <p:sldId id="321" r:id="rId44"/>
    <p:sldId id="320" r:id="rId45"/>
    <p:sldId id="319" r:id="rId46"/>
    <p:sldId id="318" r:id="rId47"/>
    <p:sldId id="279" r:id="rId48"/>
    <p:sldId id="278" r:id="rId49"/>
    <p:sldId id="314" r:id="rId50"/>
    <p:sldId id="317" r:id="rId51"/>
    <p:sldId id="315" r:id="rId52"/>
    <p:sldId id="275" r:id="rId53"/>
    <p:sldId id="274" r:id="rId54"/>
    <p:sldId id="273" r:id="rId55"/>
    <p:sldId id="271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7" autoAdjust="0"/>
    <p:restoredTop sz="94660"/>
  </p:normalViewPr>
  <p:slideViewPr>
    <p:cSldViewPr>
      <p:cViewPr varScale="1">
        <p:scale>
          <a:sx n="109" d="100"/>
          <a:sy n="109" d="100"/>
        </p:scale>
        <p:origin x="160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D21A-3110-4775-BE05-14B82BE88B1B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5CB0-0D21-4C77-93DD-710A4017FF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D21A-3110-4775-BE05-14B82BE88B1B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5CB0-0D21-4C77-93DD-710A4017F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D21A-3110-4775-BE05-14B82BE88B1B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5CB0-0D21-4C77-93DD-710A4017F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D21A-3110-4775-BE05-14B82BE88B1B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5CB0-0D21-4C77-93DD-710A4017F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D21A-3110-4775-BE05-14B82BE88B1B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9"/>
            <a:ext cx="762000" cy="365125"/>
          </a:xfrm>
        </p:spPr>
        <p:txBody>
          <a:bodyPr/>
          <a:lstStyle/>
          <a:p>
            <a:fld id="{98455CB0-0D21-4C77-93DD-710A4017F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D21A-3110-4775-BE05-14B82BE88B1B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5CB0-0D21-4C77-93DD-710A4017F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8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3" y="1535118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3" y="2362204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362204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D21A-3110-4775-BE05-14B82BE88B1B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5CB0-0D21-4C77-93DD-710A4017F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D21A-3110-4775-BE05-14B82BE88B1B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5CB0-0D21-4C77-93DD-710A4017F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D21A-3110-4775-BE05-14B82BE88B1B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5CB0-0D21-4C77-93DD-710A4017F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0" y="273052"/>
            <a:ext cx="3008313" cy="1162051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10" y="1524004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9" y="273057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D21A-3110-4775-BE05-14B82BE88B1B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5CB0-0D21-4C77-93DD-710A4017F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D21A-3110-4775-BE05-14B82BE88B1B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5CB0-0D21-4C77-93DD-710A4017F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9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3CD21A-3110-4775-BE05-14B82BE88B1B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9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9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8455CB0-0D21-4C77-93DD-710A4017F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74611" y="3789040"/>
            <a:ext cx="3394775" cy="64633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Первая версия кабинета v 1.0</a:t>
            </a:r>
            <a:r>
              <a:rPr lang="en-US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Maindoor</a:t>
            </a:r>
            <a:r>
              <a:rPr lang="en-US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/Intranet</a:t>
            </a: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4" name="Picture 2" descr="https://opt-560835.ssl.1c-bitrix-cdn.ru/bitrix/templates/business/img/logo-light.png?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999" y="2015125"/>
            <a:ext cx="5400000" cy="1066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47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95" b="8058"/>
          <a:stretch/>
        </p:blipFill>
        <p:spPr>
          <a:xfrm>
            <a:off x="972000" y="2024844"/>
            <a:ext cx="7200000" cy="2808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3"/>
          <a:stretch/>
        </p:blipFill>
        <p:spPr>
          <a:xfrm flipH="1" flipV="1">
            <a:off x="972000" y="1376186"/>
            <a:ext cx="7200000" cy="648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85" b="6788"/>
          <a:stretch/>
        </p:blipFill>
        <p:spPr>
          <a:xfrm>
            <a:off x="972000" y="1268760"/>
            <a:ext cx="7200000" cy="43204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3"/>
          <a:stretch/>
        </p:blipFill>
        <p:spPr>
          <a:xfrm flipH="1" flipV="1">
            <a:off x="972000" y="620102"/>
            <a:ext cx="7200000" cy="64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5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андр\Desktop\Портфолио\Итоговое\1. Презентация для резюме maindoor.ru Кабинет Intranet (Bitrix + Symfony)\v 1.0 (черновая версия)\2.3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800471"/>
            <a:ext cx="7200000" cy="525706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085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андр\Desktop\Портфолио\Итоговое\1. Презентация для резюме maindoor.ru Кабинет Intranet (Bitrix + Symfony)\v 1.0 (черновая версия)\2.3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129353"/>
            <a:ext cx="7200000" cy="459929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1595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ександр\Desktop\Портфолио\Итоговое\1. Презентация для резюме maindoor.ru Кабинет Intranet (Bitrix + Symfony)\v 1.0 (черновая версия)\2.3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980090"/>
            <a:ext cx="7200000" cy="489782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1154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лександр\Desktop\Портфолио\Итоговое\1. Презентация для резюме maindoor.ru Кабинет Intranet (Bitrix + Symfony)\v 1.0 (черновая версия)\2.4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78789"/>
            <a:ext cx="7200000" cy="469037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 descr="C:\Users\Александр\Desktop\Портфолио\Итоговое\1. Презентация для резюме maindoor.ru Кабинет Intranet (Bitrix + Symfony)\v 1.0 (черновая версия)\2.4 3.png"/>
          <p:cNvPicPr>
            <a:picLocks noChangeAspect="1" noChangeArrowheads="1"/>
          </p:cNvPicPr>
          <p:nvPr/>
        </p:nvPicPr>
        <p:blipFill>
          <a:blip r:embed="rId3" cstate="print"/>
          <a:srcRect l="81003" t="34648" r="1995" b="30042"/>
          <a:stretch>
            <a:fillRect/>
          </a:stretch>
        </p:blipFill>
        <p:spPr bwMode="auto">
          <a:xfrm>
            <a:off x="5796136" y="5013177"/>
            <a:ext cx="1224136" cy="165618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2" descr="C:\Users\Александр\Desktop\Портфолио\Итоговое\1. Презентация для резюме maindoor.ru Кабинет Intranet (Bitrix + Symfony)\v 1.0 (черновая версия)\2.4 2.png"/>
          <p:cNvPicPr>
            <a:picLocks noChangeAspect="1" noChangeArrowheads="1"/>
          </p:cNvPicPr>
          <p:nvPr/>
        </p:nvPicPr>
        <p:blipFill>
          <a:blip r:embed="rId4" cstate="print"/>
          <a:srcRect l="81003" t="34648" r="4995" b="37718"/>
          <a:stretch>
            <a:fillRect/>
          </a:stretch>
        </p:blipFill>
        <p:spPr bwMode="auto">
          <a:xfrm>
            <a:off x="7164288" y="5013176"/>
            <a:ext cx="1008112" cy="129614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0683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Александр\Desktop\Портфолио\Итоговое\1. Презентация для резюме maindoor.ru Кабинет Intranet (Bitrix + Symfony)\v 1.0 (черновая версия)\2.4 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431501"/>
            <a:ext cx="7200000" cy="3995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357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лександр\Desktop\Портфолио\Итоговое\1. Презентация для резюме maindoor.ru Кабинет Intranet (Bitrix + Symfony)\v 1.0 (черновая версия)\2.4 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709395"/>
            <a:ext cx="7200000" cy="5439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761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10"/>
          <a:stretch/>
        </p:blipFill>
        <p:spPr>
          <a:xfrm>
            <a:off x="972000" y="764704"/>
            <a:ext cx="7200000" cy="4896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3"/>
          <a:stretch/>
        </p:blipFill>
        <p:spPr>
          <a:xfrm>
            <a:off x="972000" y="5661248"/>
            <a:ext cx="7200000" cy="64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75" b="100"/>
          <a:stretch/>
        </p:blipFill>
        <p:spPr>
          <a:xfrm>
            <a:off x="972000" y="1731112"/>
            <a:ext cx="7200000" cy="33957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3"/>
          <a:stretch/>
        </p:blipFill>
        <p:spPr>
          <a:xfrm flipH="1" flipV="1">
            <a:off x="972000" y="1082454"/>
            <a:ext cx="7200000" cy="64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3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Портфолио\Итоговое\1. Презентация для резюме maindoor.ru Кабинет Intranet (Bitrix + Symfony)\v 1.0 (черновая версия)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431501"/>
            <a:ext cx="7200000" cy="39950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ксандр\Desktop\Портфолио\Итоговое\1. Презентация для резюме maindoor.ru Кабинет Intranet (Bitrix + Symfony)\v 1.0 (черновая версия)\2.4 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405812"/>
            <a:ext cx="7200000" cy="604638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791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лександр\Desktop\Портфолио\Итоговое\1. Презентация для резюме maindoor.ru Кабинет Intranet (Bitrix + Symfony)\v 1.0 (черновая версия)\2.4 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240668"/>
            <a:ext cx="7200000" cy="437666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9717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лександр\Desktop\Портфолио\Итоговое\1. Презентация для резюме maindoor.ru Кабинет Intranet (Bitrix + Symfony)\v 1.0 (черновая версия)\2.4 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906723"/>
            <a:ext cx="7200000" cy="5044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095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3"/>
          <a:stretch/>
        </p:blipFill>
        <p:spPr>
          <a:xfrm>
            <a:off x="972000" y="5717608"/>
            <a:ext cx="7200000" cy="6486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140393"/>
            <a:ext cx="7200000" cy="45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3"/>
          <a:stretch/>
        </p:blipFill>
        <p:spPr>
          <a:xfrm>
            <a:off x="972000" y="5692844"/>
            <a:ext cx="7200000" cy="6486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3"/>
          <a:stretch/>
        </p:blipFill>
        <p:spPr>
          <a:xfrm flipH="1" flipV="1">
            <a:off x="972000" y="491735"/>
            <a:ext cx="7200000" cy="6486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140393"/>
            <a:ext cx="7200000" cy="45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8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34" y="1399564"/>
            <a:ext cx="7200000" cy="45772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3"/>
          <a:stretch/>
        </p:blipFill>
        <p:spPr>
          <a:xfrm flipH="1" flipV="1">
            <a:off x="972000" y="750906"/>
            <a:ext cx="7200000" cy="64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3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Портфолио\Итоговое\1. Презентация для резюме maindoor.ru Кабинет Intranet (Bitrix + Symfony)\v 1.0 (черновая версия)\2.4 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431500"/>
            <a:ext cx="7200000" cy="399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андр\Desktop\Портфолио\Итоговое\1. Презентация для резюме maindoor.ru Кабинет Intranet (Bitrix + Symfony)\v 1.0 (черновая версия)\2.5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228016"/>
            <a:ext cx="7200000" cy="4401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андр\Desktop\Портфолио\Итоговое\1. Презентация для резюме maindoor.ru Кабинет Intranet (Bitrix + Symfony)\v 1.0 (черновая версия)\2.5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228016"/>
            <a:ext cx="7200000" cy="4401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андр\Desktop\Портфолио\Итоговое\1. Презентация для резюме maindoor.ru Кабинет Intranet (Bitrix + Symfony)\v 1.0 (черновая версия)\2.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116702"/>
            <a:ext cx="7200000" cy="4624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Портфолио\Итоговое\1. Презентация для резюме maindoor.ru Кабинет Intranet (Bitrix + Symfony)\v 1.0 (черновая версия)\2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431501"/>
            <a:ext cx="7200000" cy="39950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андр\Desktop\Портфолио\Итоговое\1. Презентация для резюме maindoor.ru Кабинет Intranet (Bitrix + Symfony)\v 1.0 (черновая версия)\2.7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431500"/>
            <a:ext cx="7200000" cy="399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андр\Desktop\Портфолио\Итоговое\1. Презентация для резюме maindoor.ru Кабинет Intranet (Bitrix + Symfony)\v 1.0 (черновая версия)\2.7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501945"/>
            <a:ext cx="7200000" cy="5854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13"/>
          <a:stretch/>
        </p:blipFill>
        <p:spPr>
          <a:xfrm>
            <a:off x="972000" y="1678496"/>
            <a:ext cx="7200000" cy="35010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3"/>
          <a:stretch/>
        </p:blipFill>
        <p:spPr>
          <a:xfrm>
            <a:off x="972000" y="5179504"/>
            <a:ext cx="7200000" cy="648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59" b="154"/>
          <a:stretch/>
        </p:blipFill>
        <p:spPr>
          <a:xfrm>
            <a:off x="972894" y="1201201"/>
            <a:ext cx="7200000" cy="49685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3"/>
          <a:stretch/>
        </p:blipFill>
        <p:spPr>
          <a:xfrm flipH="1" flipV="1">
            <a:off x="972894" y="552543"/>
            <a:ext cx="7200000" cy="64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ександр\Desktop\Портфолио\Итоговое\1. Презентация для резюме maindoor.ru Кабинет Intranet (Bitrix + Symfony)\v 1.0 (черновая версия)\2.8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431500"/>
            <a:ext cx="7200000" cy="399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29"/>
          <a:stretch/>
        </p:blipFill>
        <p:spPr>
          <a:xfrm>
            <a:off x="972000" y="2182552"/>
            <a:ext cx="7200000" cy="2492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3"/>
          <a:stretch/>
        </p:blipFill>
        <p:spPr>
          <a:xfrm>
            <a:off x="972000" y="4687026"/>
            <a:ext cx="7200000" cy="648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1" b="6799"/>
          <a:stretch/>
        </p:blipFill>
        <p:spPr>
          <a:xfrm>
            <a:off x="972000" y="1556792"/>
            <a:ext cx="7200000" cy="42484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3"/>
          <a:stretch/>
        </p:blipFill>
        <p:spPr>
          <a:xfrm flipH="1" flipV="1">
            <a:off x="972000" y="908134"/>
            <a:ext cx="7200000" cy="64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6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43"/>
          <a:stretch/>
        </p:blipFill>
        <p:spPr>
          <a:xfrm>
            <a:off x="972000" y="1844824"/>
            <a:ext cx="7200000" cy="2780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3"/>
          <a:stretch/>
        </p:blipFill>
        <p:spPr>
          <a:xfrm>
            <a:off x="972000" y="4625752"/>
            <a:ext cx="7200000" cy="64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7" b="6325"/>
          <a:stretch/>
        </p:blipFill>
        <p:spPr>
          <a:xfrm>
            <a:off x="972000" y="1484784"/>
            <a:ext cx="7200000" cy="42484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3"/>
          <a:stretch/>
        </p:blipFill>
        <p:spPr>
          <a:xfrm flipH="1" flipV="1">
            <a:off x="972000" y="836126"/>
            <a:ext cx="7200000" cy="64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431500"/>
            <a:ext cx="7200000" cy="399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андр\Desktop\Портфолио\Итоговое\1. Презентация для резюме maindoor.ru Кабинет Intranet (Bitrix + Symfony)\v 1.0 (черновая версия)\2.2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177421"/>
            <a:ext cx="7200000" cy="4503163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233076"/>
            <a:ext cx="7200000" cy="43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45"/>
          <a:stretch/>
        </p:blipFill>
        <p:spPr>
          <a:xfrm>
            <a:off x="971112" y="404664"/>
            <a:ext cx="7200000" cy="5894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3"/>
          <a:stretch/>
        </p:blipFill>
        <p:spPr>
          <a:xfrm>
            <a:off x="971112" y="6093296"/>
            <a:ext cx="7200000" cy="648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52" b="6798"/>
          <a:stretch/>
        </p:blipFill>
        <p:spPr>
          <a:xfrm>
            <a:off x="972000" y="1413362"/>
            <a:ext cx="7200000" cy="43204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3"/>
          <a:stretch/>
        </p:blipFill>
        <p:spPr>
          <a:xfrm flipH="1" flipV="1">
            <a:off x="972000" y="764704"/>
            <a:ext cx="7200000" cy="64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71446"/>
            <a:ext cx="7200000" cy="551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182479"/>
            <a:ext cx="7200000" cy="449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8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431500"/>
            <a:ext cx="7200000" cy="39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Александр\Desktop\Портфолио\Итоговое\1. Презентация для резюме maindoor.ru Кабинет Intranet (Bitrix + Symfony)\v 1.0 (черновая версия)\New 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431501"/>
            <a:ext cx="7200000" cy="3995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7425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Александр\Desktop\Портфолио\Итоговое\1. Презентация для резюме maindoor.ru Кабинет Intranet (Bitrix + Symfony)\v 1.0 (черновая версия)\New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431501"/>
            <a:ext cx="7200000" cy="399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Александр\Desktop\Портфолио\Итоговое\1. Презентация для резюме maindoor.ru Кабинет Intranet (Bitrix + Symfony)\v 1.0 (черновая версия)\New 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341861"/>
            <a:ext cx="7200000" cy="4174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4162"/>
          <a:stretch/>
        </p:blipFill>
        <p:spPr>
          <a:xfrm>
            <a:off x="972000" y="980728"/>
            <a:ext cx="7200000" cy="4509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3"/>
          <a:stretch/>
        </p:blipFill>
        <p:spPr>
          <a:xfrm>
            <a:off x="972000" y="5489848"/>
            <a:ext cx="7200000" cy="64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андр\Desktop\Портфолио\Итоговое\1. Презентация для резюме maindoor.ru Кабинет Intranet (Bitrix + Symfony)\v 1.0 (черновая версия)\2.2 2 Добавит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638559"/>
            <a:ext cx="7200000" cy="5580885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16" b="-145"/>
          <a:stretch/>
        </p:blipFill>
        <p:spPr>
          <a:xfrm>
            <a:off x="976048" y="1844824"/>
            <a:ext cx="7200000" cy="37332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3"/>
          <a:stretch/>
        </p:blipFill>
        <p:spPr>
          <a:xfrm flipH="1" flipV="1">
            <a:off x="976048" y="1196166"/>
            <a:ext cx="7200000" cy="64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098993"/>
            <a:ext cx="7200000" cy="466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6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Александр\Desktop\Портфолио\Итоговое\1. Презентация для резюме maindoor.ru Кабинет Intranet (Bitrix + Symfony)\v 1.0 (черновая версия)\New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995271"/>
            <a:ext cx="7200000" cy="4867463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Александр\Desktop\Портфолио\Итоговое\1. Презентация для резюме maindoor.ru Кабинет Intranet (Bitrix + Symfony)\v 1.0 (черновая версия)\New 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339332"/>
            <a:ext cx="7200000" cy="4179339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Александр\Desktop\Портфолио\Итоговое\1. Презентация для резюме maindoor.ru Кабинет Intranet (Bitrix + Symfony)\v 1.0 (черновая версия)\New 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321622"/>
            <a:ext cx="7200000" cy="4214759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Александр\Desktop\Портфолио\Итоговое\1. Презентация для резюме maindoor.ru Кабинет Intranet (Bitrix + Symfony)\v 1.0 (черновая версия)\New 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431501"/>
            <a:ext cx="7200000" cy="39950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3"/>
          <a:stretch/>
        </p:blipFill>
        <p:spPr>
          <a:xfrm>
            <a:off x="972000" y="5841268"/>
            <a:ext cx="7200000" cy="6486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48"/>
          <a:stretch/>
        </p:blipFill>
        <p:spPr>
          <a:xfrm>
            <a:off x="972000" y="1016732"/>
            <a:ext cx="7200000" cy="4824536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52" b="-196"/>
          <a:stretch/>
        </p:blipFill>
        <p:spPr>
          <a:xfrm>
            <a:off x="972000" y="1250758"/>
            <a:ext cx="7200000" cy="435648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3"/>
          <a:stretch/>
        </p:blipFill>
        <p:spPr>
          <a:xfrm flipH="1" flipV="1">
            <a:off x="972000" y="602100"/>
            <a:ext cx="7200000" cy="64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57" b="10266"/>
          <a:stretch/>
        </p:blipFill>
        <p:spPr>
          <a:xfrm>
            <a:off x="972000" y="1124744"/>
            <a:ext cx="7200000" cy="48245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3"/>
          <a:stretch/>
        </p:blipFill>
        <p:spPr>
          <a:xfrm flipH="1" flipV="1">
            <a:off x="972000" y="476086"/>
            <a:ext cx="7200000" cy="648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8" b="9580"/>
          <a:stretch/>
        </p:blipFill>
        <p:spPr>
          <a:xfrm>
            <a:off x="972000" y="837298"/>
            <a:ext cx="7200000" cy="55446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3"/>
          <a:stretch/>
        </p:blipFill>
        <p:spPr>
          <a:xfrm flipH="1" flipV="1">
            <a:off x="972000" y="188640"/>
            <a:ext cx="7200000" cy="648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</TotalTime>
  <Words>5</Words>
  <Application>Microsoft Office PowerPoint</Application>
  <PresentationFormat>Экран (4:3)</PresentationFormat>
  <Paragraphs>1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4" baseType="lpstr">
      <vt:lpstr>Arial</vt:lpstr>
      <vt:lpstr>Book Antiqua</vt:lpstr>
      <vt:lpstr>Lucida Sans</vt:lpstr>
      <vt:lpstr>Times New Roman</vt:lpstr>
      <vt:lpstr>Verdana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Функциональность ограничена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Демонстрационная версия</dc:creator>
  <cp:lastModifiedBy>Бухгалтерия</cp:lastModifiedBy>
  <cp:revision>99</cp:revision>
  <dcterms:created xsi:type="dcterms:W3CDTF">2017-11-27T09:58:05Z</dcterms:created>
  <dcterms:modified xsi:type="dcterms:W3CDTF">2020-06-11T20:15:53Z</dcterms:modified>
</cp:coreProperties>
</file>